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563888" y="2636912"/>
            <a:ext cx="532859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cap="all" dirty="0" err="1"/>
              <a:t>Follow</a:t>
            </a:r>
            <a:r>
              <a:rPr lang="it-IT" sz="2000" b="1" cap="all" dirty="0"/>
              <a:t> </a:t>
            </a:r>
            <a:r>
              <a:rPr lang="it-IT" sz="2000" b="1" cap="all" dirty="0" err="1"/>
              <a:t>us</a:t>
            </a:r>
            <a:r>
              <a:rPr lang="it-IT" sz="2000" b="1" cap="all" dirty="0"/>
              <a:t> on </a:t>
            </a:r>
            <a:r>
              <a:rPr lang="it-IT" sz="2000" b="1" cap="all" dirty="0" err="1"/>
              <a:t>twitter</a:t>
            </a:r>
            <a:r>
              <a:rPr lang="it-IT" sz="2000" b="1" cap="all" dirty="0"/>
              <a:t>: </a:t>
            </a:r>
          </a:p>
          <a:p>
            <a:endParaRPr lang="it-IT" sz="2000" b="1" cap="all" dirty="0"/>
          </a:p>
          <a:p>
            <a:r>
              <a:rPr lang="en-US" sz="2000" b="1" dirty="0"/>
              <a:t>@</a:t>
            </a:r>
            <a:r>
              <a:rPr lang="en-US" sz="2000" b="1" dirty="0" err="1"/>
              <a:t>EusairPoint</a:t>
            </a:r>
            <a:endParaRPr lang="en-US" sz="2000" b="1" dirty="0"/>
          </a:p>
          <a:p>
            <a:r>
              <a:rPr lang="it-IT" sz="2000" b="1" dirty="0"/>
              <a:t>@</a:t>
            </a:r>
            <a:r>
              <a:rPr lang="it-IT" sz="2000" b="1" dirty="0" err="1"/>
              <a:t>EU_Regional</a:t>
            </a:r>
            <a:r>
              <a:rPr lang="it-IT" sz="2000" b="1" dirty="0"/>
              <a:t>  @EU_MARE</a:t>
            </a:r>
            <a:r>
              <a:rPr lang="it-IT" b="1" dirty="0"/>
              <a:t> </a:t>
            </a:r>
          </a:p>
          <a:p>
            <a:br>
              <a:rPr lang="it-IT" sz="2000" b="1" cap="all" dirty="0"/>
            </a:br>
            <a:r>
              <a:rPr lang="it-IT" sz="2800" b="1" dirty="0"/>
              <a:t>#EUSAIR2018 </a:t>
            </a:r>
            <a:r>
              <a:rPr lang="it-IT" sz="2000" dirty="0"/>
              <a:t> </a:t>
            </a:r>
          </a:p>
          <a:p>
            <a:endParaRPr lang="it-IT" sz="2000" dirty="0"/>
          </a:p>
          <a:p>
            <a:br>
              <a:rPr lang="en-US" sz="2000" dirty="0"/>
            </a:br>
            <a:br>
              <a:rPr lang="it-IT" sz="2000" dirty="0"/>
            </a:b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7746246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15</Words>
  <Application>Microsoft Office PowerPoint</Application>
  <PresentationFormat>Presentazione su schermo 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di Office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fiorenza massimi</dc:creator>
  <cp:lastModifiedBy>NS_16</cp:lastModifiedBy>
  <cp:revision>13</cp:revision>
  <dcterms:created xsi:type="dcterms:W3CDTF">2015-03-02T14:41:06Z</dcterms:created>
  <dcterms:modified xsi:type="dcterms:W3CDTF">2018-05-24T08:17:36Z</dcterms:modified>
</cp:coreProperties>
</file>